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1140" r:id="rId3"/>
    <p:sldId id="1151" r:id="rId4"/>
    <p:sldId id="1142" r:id="rId5"/>
    <p:sldId id="1147" r:id="rId6"/>
    <p:sldId id="1148" r:id="rId7"/>
    <p:sldId id="1143" r:id="rId8"/>
    <p:sldId id="1149" r:id="rId9"/>
    <p:sldId id="1150" r:id="rId10"/>
    <p:sldId id="1144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714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" y="1988840"/>
            <a:ext cx="12190412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 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" y="3274709"/>
            <a:ext cx="121904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smtClean="0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endParaRPr lang="en-US" altLang="zh-CN" sz="4800" b="0">
              <a:solidFill>
                <a:srgbClr val="000000"/>
              </a:solidFill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the following is the structure of the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Paragraph 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endParaRPr lang="en-US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endParaRPr lang="en-US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17988" algn="l"/>
                <a:tab pos="5849938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0498" y="836712"/>
            <a:ext cx="4003133" cy="547437"/>
          </a:xfrm>
          <a:prstGeom prst="rect">
            <a:avLst/>
          </a:prstGeom>
        </p:spPr>
      </p:pic>
      <p:pic>
        <p:nvPicPr>
          <p:cNvPr id="4" name="kd59.jpg" descr="id:214750548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38622" y="2132857"/>
            <a:ext cx="1224136" cy="1672444"/>
          </a:xfrm>
          <a:prstGeom prst="rect">
            <a:avLst/>
          </a:prstGeom>
        </p:spPr>
      </p:pic>
      <p:pic>
        <p:nvPicPr>
          <p:cNvPr id="5" name="kd60.jpg" descr="id:214750549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934966" y="2276872"/>
            <a:ext cx="1465711" cy="1577207"/>
          </a:xfrm>
          <a:prstGeom prst="rect">
            <a:avLst/>
          </a:prstGeom>
        </p:spPr>
      </p:pic>
      <p:pic>
        <p:nvPicPr>
          <p:cNvPr id="6" name="kd61.jpg" descr="id:2147505497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6599262" y="2276872"/>
            <a:ext cx="1476164" cy="1577207"/>
          </a:xfrm>
          <a:prstGeom prst="rect">
            <a:avLst/>
          </a:prstGeom>
        </p:spPr>
      </p:pic>
      <p:pic>
        <p:nvPicPr>
          <p:cNvPr id="7" name="kd62.jpg" descr="id:2147505504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9191549" y="2060849"/>
            <a:ext cx="1010435" cy="1577208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863186" y="82765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412102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篇章结构题。通读全文可知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本文第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段引入形状象征意义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②③④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段分别解析圆形、方形和三角形的特征并给出示例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总结并建议观影时观察形状。选项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结构（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②③④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）符合文章结构。故选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4805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80928"/>
            <a:ext cx="11485848" cy="1684244"/>
          </a:xfrm>
        </p:spPr>
        <p:txBody>
          <a:bodyPr/>
          <a:lstStyle/>
          <a:p>
            <a:pPr indent="2508250" hangingPunct="0">
              <a:spcAft>
                <a:spcPts val="0"/>
              </a:spcAft>
            </a:pP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本文是一篇夹叙夹议文。文章通过提问引入话题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探讨了圆形、方形和三角形在电影中象征的不同角色特征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并举例说明形状如何反映人物性格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最后鼓励读者在观影时观察隐藏的形状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线索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9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2851195"/>
            <a:ext cx="2204616" cy="53872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558" y="1124744"/>
            <a:ext cx="11638367" cy="1440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篇章导图.eps" descr="id:214748947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863856"/>
            <a:ext cx="1656184" cy="46124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98862" y="1700808"/>
            <a:ext cx="6482106" cy="2350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93004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96752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seen circles, squares and triangles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三角形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everywhere in your daily life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you thought about their meanings in films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Much like colours, different shapes can show different features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特征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characters in the scenes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5963"/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Circles represent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象征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things that are soft and natural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 round shape reminds us of things that appear in nature, like the sun, flowers, raindrops and so 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We can also connect circles with beautiful eyes, babies’ round faces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All these things make us feel happy and warm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This is why so many cartoon characters’ bodies—heroes, kids, good people—are round in shape, because circles represent goodness, happiness and friendliness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16578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46798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Squares show things that are unnatural or man-made, or things that are boring or old-fashioned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Carl, an elderly man, has a square face and wears square glasses, while Russell, an 8-year-old boy with a round face, always wears round medals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 shapes show the characters’ personalities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Carl is stubborn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执拗的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lonely, while Russell is lovely and full of energy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13178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62999"/>
            <a:ext cx="11485848" cy="4454233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angriest shape is the triangle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Kids who draw a monster with sharp teeth draw a row of triangles, don’t they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That’s because the shape represents fear, distrust and doubt in some way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look at the bad guys in cartoons, you’ll find they’re all drawn with plenty of points and triangles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triangles are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stable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don’t easily fall down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films, this feature makes bad people difficult to deal with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 only in cartoons, but also in other kinds of films, different shapes are used for the same purpose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So, next time you see a film, try to find the hidden shapes and you will know what the characters are like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7191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67033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does the writer start the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telling a story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asking questions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listing numbers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giving an example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0750" y="1509381"/>
            <a:ext cx="3756764" cy="46858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10630" y="144857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04090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 根据第一段中的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“Have you seen circles, squares and triangles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三角形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 Have you thought about their meanings in films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作者通过提问引入话题。故选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9670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0176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the following is TRUE according to the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Cartoon characters in round shapes can be friendly and happy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Cartoon characters with a square face can be lovely and full of energy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Cartoon characters drawn with triangles can be good and brave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Cartoon characters in triangles can be easy to get along with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395493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 根据第二段中的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“because circles represent goodness, happiness and friendliness”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圆形卡通角色通常是友好快乐的。故选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131115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4517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10148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the underlined word 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stable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mean in Paragraph 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完整的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稳固的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常见的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规则的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159828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52672" y="314096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词义猜测题。 根据第四段中的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“And triangles are stable and don’t easily fall down.”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及后文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“makes bad people difficult to deal with”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可推知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此处表示三角形具有稳固性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stable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稳固的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8906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441</TotalTime>
  <Words>480</Words>
  <Application>Microsoft Office PowerPoint</Application>
  <PresentationFormat>自定义</PresentationFormat>
  <Paragraphs>33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445</cp:revision>
  <dcterms:created xsi:type="dcterms:W3CDTF">2020-11-06T05:24:00Z</dcterms:created>
  <dcterms:modified xsi:type="dcterms:W3CDTF">2025-09-17T16:27:21Z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